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1761013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0" d="100"/>
          <a:sy n="50" d="100"/>
        </p:scale>
        <p:origin x="6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E1E6025E-F8BC-4D10-8D4F-B7C8D31D21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313" y="17515"/>
            <a:ext cx="17585513" cy="987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39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5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7DC3D7B-0DC5-494F-BDA0-7E8377784FC8}"/>
              </a:ext>
            </a:extLst>
          </p:cNvPr>
          <p:cNvSpPr txBox="1"/>
          <p:nvPr/>
        </p:nvSpPr>
        <p:spPr>
          <a:xfrm>
            <a:off x="1419427" y="2329116"/>
            <a:ext cx="14771285" cy="129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11" dirty="0">
                <a:solidFill>
                  <a:srgbClr val="002060"/>
                </a:solidFill>
              </a:rPr>
              <a:t>TÍTULODE APRESENTAÇÃO NONONO ONONON ONNO NONO NNO ONO NO NONO </a:t>
            </a:r>
            <a:r>
              <a:rPr lang="pt-BR" sz="3911" dirty="0" err="1">
                <a:solidFill>
                  <a:srgbClr val="002060"/>
                </a:solidFill>
              </a:rPr>
              <a:t>NONO</a:t>
            </a:r>
            <a:r>
              <a:rPr lang="pt-BR" sz="3911" dirty="0">
                <a:solidFill>
                  <a:srgbClr val="002060"/>
                </a:solidFill>
              </a:rPr>
              <a:t> NNO NONO ONO N ONNO NO NON ONO NNO NONO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DDE0735-D9A6-4AAC-8C51-230569DDED76}"/>
              </a:ext>
            </a:extLst>
          </p:cNvPr>
          <p:cNvSpPr txBox="1"/>
          <p:nvPr/>
        </p:nvSpPr>
        <p:spPr>
          <a:xfrm>
            <a:off x="1044363" y="3998506"/>
            <a:ext cx="15127832" cy="81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Tecxto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corrido no nono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oonnonon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ononononn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no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no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8FB95EE-F275-40F2-B607-F38149332E05}"/>
              </a:ext>
            </a:extLst>
          </p:cNvPr>
          <p:cNvSpPr txBox="1"/>
          <p:nvPr/>
        </p:nvSpPr>
        <p:spPr>
          <a:xfrm>
            <a:off x="1044363" y="5046739"/>
            <a:ext cx="15127832" cy="1898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Tecxto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corrido nono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oonnonon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nono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Nnonoo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no nono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onononononono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no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no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1A05F75-C4BC-437B-BCE0-723BAC08B7A0}"/>
              </a:ext>
            </a:extLst>
          </p:cNvPr>
          <p:cNvSpPr txBox="1"/>
          <p:nvPr/>
        </p:nvSpPr>
        <p:spPr>
          <a:xfrm>
            <a:off x="1044363" y="8075091"/>
            <a:ext cx="15127832" cy="1175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Tecxto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corrido no nono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oonnonon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nono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no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nononon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no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nono no non </a:t>
            </a:r>
            <a:r>
              <a:rPr lang="pt-BR" sz="2347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onno</a:t>
            </a:r>
            <a:r>
              <a:rPr lang="pt-BR" sz="2347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DAEA1BF-7918-48EB-B2E1-99630B144827}"/>
              </a:ext>
            </a:extLst>
          </p:cNvPr>
          <p:cNvSpPr txBox="1"/>
          <p:nvPr/>
        </p:nvSpPr>
        <p:spPr>
          <a:xfrm>
            <a:off x="1419427" y="7433671"/>
            <a:ext cx="14771285" cy="52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17" dirty="0">
                <a:solidFill>
                  <a:srgbClr val="002060"/>
                </a:solidFill>
              </a:rPr>
              <a:t>SUBTÍTULO NONO </a:t>
            </a:r>
            <a:r>
              <a:rPr lang="pt-BR" sz="2817" dirty="0" err="1">
                <a:solidFill>
                  <a:srgbClr val="002060"/>
                </a:solidFill>
              </a:rPr>
              <a:t>NONO</a:t>
            </a:r>
            <a:r>
              <a:rPr lang="pt-BR" sz="2817" dirty="0">
                <a:solidFill>
                  <a:srgbClr val="002060"/>
                </a:solidFill>
              </a:rPr>
              <a:t> N ONO NNONO NNONON ONNO NO NONO</a:t>
            </a:r>
          </a:p>
        </p:txBody>
      </p:sp>
    </p:spTree>
    <p:extLst>
      <p:ext uri="{BB962C8B-B14F-4D97-AF65-F5344CB8AC3E}">
        <p14:creationId xmlns:p14="http://schemas.microsoft.com/office/powerpoint/2010/main" val="721132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235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FLAVIO TAVARES</dc:creator>
  <cp:lastModifiedBy>AnaCris Rocha</cp:lastModifiedBy>
  <cp:revision>6</cp:revision>
  <dcterms:created xsi:type="dcterms:W3CDTF">2020-10-22T14:27:42Z</dcterms:created>
  <dcterms:modified xsi:type="dcterms:W3CDTF">2021-08-23T19:25:27Z</dcterms:modified>
</cp:coreProperties>
</file>